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2f970e962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2f970e962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f970e9623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2f970e9623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2f970e9623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2f970e9623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2f970e9623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2f970e9623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fb8589c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2fb8589c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Inteligencia artificial 9-10AM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034650" y="3233050"/>
            <a:ext cx="45201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/>
              <a:t>Docente:</a:t>
            </a:r>
            <a:r>
              <a:rPr b="1" lang="es-419" sz="1400"/>
              <a:t> </a:t>
            </a:r>
            <a:r>
              <a:rPr lang="es-419" sz="1400"/>
              <a:t>Zuriel Dathan Mora Felix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500"/>
              <a:t>Integrantes: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400"/>
              <a:t>Rios Sauceda Jose Lorenzo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400"/>
              <a:t>Cazarez Ibarra Francisco Javier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/>
          <p:nvPr/>
        </p:nvSpPr>
        <p:spPr>
          <a:xfrm>
            <a:off x="3246425" y="2631875"/>
            <a:ext cx="2444700" cy="240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¿Que es la inteligencia?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70389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400"/>
              <a:t>Primero se debe de entender la definición de inteligencia, esta se refiere a la habilidad que posee un individuo para pensar y aprender cosas o tambien se podria definir como la habilidad para pensar y entender en lugar de realizar acciones por instinto o de manera automática</a:t>
            </a:r>
            <a:r>
              <a:rPr lang="es-419" sz="1400"/>
              <a:t>.</a:t>
            </a:r>
            <a:endParaRPr sz="1400"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6125" y="2571750"/>
            <a:ext cx="257175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</a:t>
            </a:r>
            <a:r>
              <a:rPr lang="es-419"/>
              <a:t>Qué</a:t>
            </a:r>
            <a:r>
              <a:rPr lang="es-419"/>
              <a:t> es pensar?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307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400"/>
              <a:t>Cuando hablamos de pensar, nos estamos refiriendo a la actividad de usar nuestro cerebro/</a:t>
            </a:r>
            <a:r>
              <a:rPr b="1" lang="es-419" sz="1400"/>
              <a:t>inteligencia </a:t>
            </a:r>
            <a:r>
              <a:rPr lang="es-419" sz="1400"/>
              <a:t>para analizar un problema o situacion y tambien para crear ideas o bien, soluciones para </a:t>
            </a:r>
            <a:r>
              <a:rPr lang="es-419" sz="1400"/>
              <a:t>algún</a:t>
            </a:r>
            <a:r>
              <a:rPr lang="es-419" sz="1400"/>
              <a:t> problema que se nos presente.</a:t>
            </a:r>
            <a:endParaRPr sz="1400"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9025" y="2307475"/>
            <a:ext cx="3620398" cy="219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</a:t>
            </a:r>
            <a:r>
              <a:rPr lang="es-419"/>
              <a:t>Cómo</a:t>
            </a:r>
            <a:r>
              <a:rPr lang="es-419"/>
              <a:t> </a:t>
            </a:r>
            <a:r>
              <a:rPr lang="es-419"/>
              <a:t>surgió</a:t>
            </a:r>
            <a:r>
              <a:rPr lang="es-419"/>
              <a:t> la idea de la inteligencia artificial?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7038900" cy="11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400"/>
              <a:t>Los </a:t>
            </a:r>
            <a:r>
              <a:rPr lang="es-419" sz="1400"/>
              <a:t>filósofos</a:t>
            </a:r>
            <a:r>
              <a:rPr lang="es-419" sz="1400"/>
              <a:t> se interesaron en la idea que estaban formando los </a:t>
            </a:r>
            <a:r>
              <a:rPr lang="es-419" sz="1400"/>
              <a:t>científicos</a:t>
            </a:r>
            <a:r>
              <a:rPr lang="es-419" sz="1400"/>
              <a:t> </a:t>
            </a:r>
            <a:r>
              <a:rPr lang="es-419" sz="1400"/>
              <a:t>informáticos</a:t>
            </a:r>
            <a:r>
              <a:rPr lang="es-419" sz="1400"/>
              <a:t>, esta idea era que las </a:t>
            </a:r>
            <a:r>
              <a:rPr lang="es-419" sz="1400"/>
              <a:t>máquinas</a:t>
            </a:r>
            <a:r>
              <a:rPr lang="es-419" sz="1400"/>
              <a:t> pueden hacer todo lo que los humanos pueden. Como era de esperarse no todos estuvieron de acuerdo, pues este grupo de personas </a:t>
            </a:r>
            <a:r>
              <a:rPr lang="es-419" sz="1400"/>
              <a:t>querían</a:t>
            </a:r>
            <a:r>
              <a:rPr lang="es-419" sz="1400"/>
              <a:t> estar fuera del alcance de cualquier </a:t>
            </a:r>
            <a:r>
              <a:rPr lang="es-419" sz="1400"/>
              <a:t>máquina</a:t>
            </a:r>
            <a:r>
              <a:rPr lang="es-419" sz="1400"/>
              <a:t>.</a:t>
            </a:r>
            <a:endParaRPr sz="14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8925" y="2962750"/>
            <a:ext cx="3226157" cy="187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Propósito</a:t>
            </a:r>
            <a:r>
              <a:rPr lang="es-419"/>
              <a:t> de la inteligencia Artificial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400"/>
              <a:t>El objetivo que tiene esta ciencia, es hacer posible que las </a:t>
            </a:r>
            <a:r>
              <a:rPr lang="es-419" sz="1400"/>
              <a:t>máquinas</a:t>
            </a:r>
            <a:r>
              <a:rPr lang="es-419" sz="1400"/>
              <a:t> realicen tareas que </a:t>
            </a:r>
            <a:r>
              <a:rPr lang="es-419" sz="1400"/>
              <a:t>requieren</a:t>
            </a:r>
            <a:r>
              <a:rPr lang="es-419" sz="1400"/>
              <a:t> ciertos niveles de inteligencia, es decir, como si las estuviera realizando un humano. Este objetivo nos lleva a una pregunta:  “¿Puede una </a:t>
            </a:r>
            <a:r>
              <a:rPr lang="es-419" sz="1400"/>
              <a:t>máquina</a:t>
            </a:r>
            <a:r>
              <a:rPr lang="es-419" sz="1400"/>
              <a:t> realmente pensar?” misma pregunta que es muy importante para esta disciplina.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8"/>
          <p:cNvPicPr preferRelativeResize="0"/>
          <p:nvPr/>
        </p:nvPicPr>
        <p:blipFill rotWithShape="1">
          <a:blip r:embed="rId3">
            <a:alphaModFix/>
          </a:blip>
          <a:srcRect b="4953" l="4174" r="5865" t="9932"/>
          <a:stretch/>
        </p:blipFill>
        <p:spPr>
          <a:xfrm>
            <a:off x="0" y="1021075"/>
            <a:ext cx="9144001" cy="38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Historia de la </a:t>
            </a:r>
            <a:r>
              <a:rPr lang="es-419"/>
              <a:t>inteligencia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